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Default Extension="xYS005y8lPNiwdLcC0DhPYf47HqSiF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66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19" autoAdjust="0"/>
  </p:normalViewPr>
  <p:slideViewPr>
    <p:cSldViewPr snapToGrid="0">
      <p:cViewPr varScale="1">
        <p:scale>
          <a:sx n="96" d="100"/>
          <a:sy n="96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horses-are-the-best1/art/the-baby-horse-from-bonnie-325284271" TargetMode="External"/><Relationship Id="rId2" Type="http://schemas.openxmlformats.org/officeDocument/2006/relationships/image" Target="../media/image2.xYS005y8lPNiwdLcC0DhPYf47HqS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pedia.org/wiki/Foal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erican_Saddlebred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carrot_mama/368307344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lomino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pedia.org/wiki/Irish_Draught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wsblog.blogspot.com/2014_01_01_archive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Sorrel_gelding.jpg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nemara_pony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en/pony-horse-green-cute-toy-animal-1143788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1483&amp;picture=horse-rider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Riding_horse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kunktail17.deviantart.com/art/Quarter-Horse-stock-6-rabicano-313710447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d_UQ8E1oZ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 dirty="0"/>
              <a:t>Horse Terms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/>
              <a:t>Whispering Oak Stables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F729-F627-47EE-AA27-671B3C0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35910"/>
          </a:xfrm>
        </p:spPr>
        <p:txBody>
          <a:bodyPr>
            <a:normAutofit/>
          </a:bodyPr>
          <a:lstStyle/>
          <a:p>
            <a:r>
              <a:rPr lang="en-US" dirty="0"/>
              <a:t>Horse Terms</a:t>
            </a:r>
          </a:p>
        </p:txBody>
      </p:sp>
      <p:pic>
        <p:nvPicPr>
          <p:cNvPr id="6" name="Content Placeholder 5" descr="A brown horse standing next to a green field&#10;&#10;Description automatically generated">
            <a:extLst>
              <a:ext uri="{FF2B5EF4-FFF2-40B4-BE49-F238E27FC236}">
                <a16:creationId xmlns:a16="http://schemas.microsoft.com/office/drawing/2014/main" id="{4D3E8296-0FDC-49A2-BF21-26AA0876FB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5091" y="2641931"/>
            <a:ext cx="3547290" cy="3670462"/>
          </a:xfrm>
        </p:spPr>
      </p:pic>
      <p:pic>
        <p:nvPicPr>
          <p:cNvPr id="11" name="Content Placeholder 10" descr="A brown horse standing in a grassy field&#10;&#10;Description automatically generated">
            <a:extLst>
              <a:ext uri="{FF2B5EF4-FFF2-40B4-BE49-F238E27FC236}">
                <a16:creationId xmlns:a16="http://schemas.microsoft.com/office/drawing/2014/main" id="{8F956AB6-3D6F-4D44-81B9-CBF43279E4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69621" y="2564305"/>
            <a:ext cx="2998470" cy="374808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239B6-C647-4725-8914-781D2488A413}"/>
              </a:ext>
            </a:extLst>
          </p:cNvPr>
          <p:cNvSpPr txBox="1"/>
          <p:nvPr/>
        </p:nvSpPr>
        <p:spPr>
          <a:xfrm>
            <a:off x="1140385" y="2075070"/>
            <a:ext cx="457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Baby Horse is called a Foal.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8D659-710E-441B-B51B-D9EDBB092F5A}"/>
              </a:ext>
            </a:extLst>
          </p:cNvPr>
          <p:cNvSpPr txBox="1"/>
          <p:nvPr/>
        </p:nvSpPr>
        <p:spPr>
          <a:xfrm>
            <a:off x="6460435" y="1936570"/>
            <a:ext cx="469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horse/Pony who is a year old is called a yearling.</a:t>
            </a:r>
          </a:p>
        </p:txBody>
      </p:sp>
    </p:spTree>
    <p:extLst>
      <p:ext uri="{BB962C8B-B14F-4D97-AF65-F5344CB8AC3E}">
        <p14:creationId xmlns:p14="http://schemas.microsoft.com/office/powerpoint/2010/main" val="296176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BB05-28CE-4C4B-B5FA-83180D29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Terms</a:t>
            </a:r>
          </a:p>
        </p:txBody>
      </p:sp>
      <p:pic>
        <p:nvPicPr>
          <p:cNvPr id="6" name="Content Placeholder 5" descr="A brown horse&#10;&#10;Description automatically generated">
            <a:extLst>
              <a:ext uri="{FF2B5EF4-FFF2-40B4-BE49-F238E27FC236}">
                <a16:creationId xmlns:a16="http://schemas.microsoft.com/office/drawing/2014/main" id="{F19E6654-369D-4DF0-A4DE-25F5BB4956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7773" y="2661095"/>
            <a:ext cx="5660494" cy="3602132"/>
          </a:xfrm>
        </p:spPr>
      </p:pic>
      <p:pic>
        <p:nvPicPr>
          <p:cNvPr id="9" name="Content Placeholder 8" descr="A hors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EFF4B74-FFB6-410E-9024-84D3EB8E42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64626" y="2661095"/>
            <a:ext cx="3393131" cy="332751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1FC30-99C8-4D95-A332-A2DB3E4E7707}"/>
              </a:ext>
            </a:extLst>
          </p:cNvPr>
          <p:cNvSpPr txBox="1"/>
          <p:nvPr/>
        </p:nvSpPr>
        <p:spPr>
          <a:xfrm>
            <a:off x="407773" y="2026508"/>
            <a:ext cx="590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young male horse under 4 years old is called a colt.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BA129-A339-4571-A1D7-2B42220FA0FB}"/>
              </a:ext>
            </a:extLst>
          </p:cNvPr>
          <p:cNvSpPr txBox="1"/>
          <p:nvPr/>
        </p:nvSpPr>
        <p:spPr>
          <a:xfrm>
            <a:off x="6778487" y="2026508"/>
            <a:ext cx="437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young female horse under four years old is called a filly.</a:t>
            </a:r>
          </a:p>
        </p:txBody>
      </p:sp>
    </p:spTree>
    <p:extLst>
      <p:ext uri="{BB962C8B-B14F-4D97-AF65-F5344CB8AC3E}">
        <p14:creationId xmlns:p14="http://schemas.microsoft.com/office/powerpoint/2010/main" val="424593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663B-96CD-46C8-A355-4B828665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Terms</a:t>
            </a:r>
          </a:p>
        </p:txBody>
      </p:sp>
      <p:pic>
        <p:nvPicPr>
          <p:cNvPr id="6" name="Content Placeholder 5" descr="A brown hors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0CA6B94A-C0E2-4C49-8F03-F5CEE64025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0503" y="2750152"/>
            <a:ext cx="4796480" cy="3625466"/>
          </a:xfrm>
        </p:spPr>
      </p:pic>
      <p:pic>
        <p:nvPicPr>
          <p:cNvPr id="10" name="Content Placeholder 9" descr="A brown horse standing next to a fence&#10;&#10;Description automatically generated">
            <a:extLst>
              <a:ext uri="{FF2B5EF4-FFF2-40B4-BE49-F238E27FC236}">
                <a16:creationId xmlns:a16="http://schemas.microsoft.com/office/drawing/2014/main" id="{03F3BC9F-6DE6-4F7F-B3AD-60190EAB7D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45018" y="2627530"/>
            <a:ext cx="4582014" cy="3748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D0BA6C-056F-4D01-A9C5-38BD7AD22A3A}"/>
              </a:ext>
            </a:extLst>
          </p:cNvPr>
          <p:cNvSpPr txBox="1"/>
          <p:nvPr/>
        </p:nvSpPr>
        <p:spPr>
          <a:xfrm>
            <a:off x="852616" y="202650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Mother of a horse/pony is called a Dam.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FB54F-DD77-4DBD-8E65-787BFAE56E18}"/>
              </a:ext>
            </a:extLst>
          </p:cNvPr>
          <p:cNvSpPr txBox="1"/>
          <p:nvPr/>
        </p:nvSpPr>
        <p:spPr>
          <a:xfrm>
            <a:off x="6722077" y="2064434"/>
            <a:ext cx="440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Father of a horse/pony is called a Sire.</a:t>
            </a:r>
          </a:p>
        </p:txBody>
      </p:sp>
    </p:spTree>
    <p:extLst>
      <p:ext uri="{BB962C8B-B14F-4D97-AF65-F5344CB8AC3E}">
        <p14:creationId xmlns:p14="http://schemas.microsoft.com/office/powerpoint/2010/main" val="326435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7FEF-23A4-44A0-8039-062814C2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Terms</a:t>
            </a:r>
          </a:p>
        </p:txBody>
      </p:sp>
      <p:pic>
        <p:nvPicPr>
          <p:cNvPr id="6" name="Content Placeholder 5" descr="A brown horse standing next to a fence&#10;&#10;Description automatically generated">
            <a:extLst>
              <a:ext uri="{FF2B5EF4-FFF2-40B4-BE49-F238E27FC236}">
                <a16:creationId xmlns:a16="http://schemas.microsoft.com/office/drawing/2014/main" id="{6C1EA1AD-F829-4BD1-8E1B-ACF8A36218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3255" y="2425689"/>
            <a:ext cx="5176948" cy="3872600"/>
          </a:xfrm>
        </p:spPr>
      </p:pic>
      <p:pic>
        <p:nvPicPr>
          <p:cNvPr id="9" name="Content Placeholder 8" descr="A brown horse standing next to a green field&#10;&#10;Description automatically generated">
            <a:extLst>
              <a:ext uri="{FF2B5EF4-FFF2-40B4-BE49-F238E27FC236}">
                <a16:creationId xmlns:a16="http://schemas.microsoft.com/office/drawing/2014/main" id="{D38988E3-4E7D-430E-8D91-A46DAE19F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19715" y="2425689"/>
            <a:ext cx="5119030" cy="37810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8A31F9-A5AF-4936-A74B-520ADF0B05D4}"/>
              </a:ext>
            </a:extLst>
          </p:cNvPr>
          <p:cNvSpPr txBox="1"/>
          <p:nvPr/>
        </p:nvSpPr>
        <p:spPr>
          <a:xfrm>
            <a:off x="948682" y="7114467"/>
            <a:ext cx="4640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owsblog.blogspot.com/2014_01_01_archiv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326D9-90DA-48FC-A579-B82432CDA8F1}"/>
              </a:ext>
            </a:extLst>
          </p:cNvPr>
          <p:cNvSpPr txBox="1"/>
          <p:nvPr/>
        </p:nvSpPr>
        <p:spPr>
          <a:xfrm>
            <a:off x="6559893" y="7438017"/>
            <a:ext cx="46386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mmons.wikimedia.org/wiki/File:Sorrel_gelding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90D73-F381-4A3D-BE58-A4E630827D78}"/>
              </a:ext>
            </a:extLst>
          </p:cNvPr>
          <p:cNvSpPr txBox="1"/>
          <p:nvPr/>
        </p:nvSpPr>
        <p:spPr>
          <a:xfrm>
            <a:off x="693202" y="1822283"/>
            <a:ext cx="556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male horse four years and older who can be used for breeding is called a stallion.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7CB9A-DAA5-48D7-825E-D0BE0B37F7F5}"/>
              </a:ext>
            </a:extLst>
          </p:cNvPr>
          <p:cNvSpPr txBox="1"/>
          <p:nvPr/>
        </p:nvSpPr>
        <p:spPr>
          <a:xfrm>
            <a:off x="6468655" y="1822283"/>
            <a:ext cx="502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male horse of any age who has been neutered is called a gelding.</a:t>
            </a:r>
          </a:p>
        </p:txBody>
      </p:sp>
    </p:spTree>
    <p:extLst>
      <p:ext uri="{BB962C8B-B14F-4D97-AF65-F5344CB8AC3E}">
        <p14:creationId xmlns:p14="http://schemas.microsoft.com/office/powerpoint/2010/main" val="153813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4346-C699-443A-AB6A-4BAA4312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Terms</a:t>
            </a:r>
          </a:p>
        </p:txBody>
      </p:sp>
      <p:pic>
        <p:nvPicPr>
          <p:cNvPr id="6" name="Content Placeholder 5" descr="A brown hors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36DD3080-094F-4C56-974E-8430E639E2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4480" y="2886075"/>
            <a:ext cx="4560312" cy="3420234"/>
          </a:xfrm>
        </p:spPr>
      </p:pic>
      <p:pic>
        <p:nvPicPr>
          <p:cNvPr id="14" name="Content Placeholder 13" descr="A close up of an animal&#10;&#10;Description automatically generated">
            <a:extLst>
              <a:ext uri="{FF2B5EF4-FFF2-40B4-BE49-F238E27FC236}">
                <a16:creationId xmlns:a16="http://schemas.microsoft.com/office/drawing/2014/main" id="{3247DCEE-A7DF-4810-9FEA-8031CEA31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69792" y="2558221"/>
            <a:ext cx="4445648" cy="374808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01B699-58C6-4ED6-A42A-769BCE73F2D8}"/>
              </a:ext>
            </a:extLst>
          </p:cNvPr>
          <p:cNvSpPr txBox="1"/>
          <p:nvPr/>
        </p:nvSpPr>
        <p:spPr>
          <a:xfrm>
            <a:off x="566530" y="2007704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Female horse/pony who is four years or older is called a mare.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05733-E446-4706-B58E-0C9F1D6733E4}"/>
              </a:ext>
            </a:extLst>
          </p:cNvPr>
          <p:cNvSpPr txBox="1"/>
          <p:nvPr/>
        </p:nvSpPr>
        <p:spPr>
          <a:xfrm flipH="1">
            <a:off x="6992316" y="1869204"/>
            <a:ext cx="5039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horse/pony who doesn’t have a lot of experience being ridden is called a green broke horse.</a:t>
            </a:r>
          </a:p>
        </p:txBody>
      </p:sp>
    </p:spTree>
    <p:extLst>
      <p:ext uri="{BB962C8B-B14F-4D97-AF65-F5344CB8AC3E}">
        <p14:creationId xmlns:p14="http://schemas.microsoft.com/office/powerpoint/2010/main" val="310894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1C78C-12C7-4241-904B-F9FB2A36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Terms</a:t>
            </a:r>
          </a:p>
        </p:txBody>
      </p:sp>
      <p:pic>
        <p:nvPicPr>
          <p:cNvPr id="6" name="Content Placeholder 5" descr="A person riding a horse in a field&#10;&#10;Description automatically generated">
            <a:extLst>
              <a:ext uri="{FF2B5EF4-FFF2-40B4-BE49-F238E27FC236}">
                <a16:creationId xmlns:a16="http://schemas.microsoft.com/office/drawing/2014/main" id="{F25BF027-97F3-4000-9B23-27622D3A32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7280" y="2814287"/>
            <a:ext cx="4640262" cy="3478310"/>
          </a:xfrm>
        </p:spPr>
      </p:pic>
      <p:pic>
        <p:nvPicPr>
          <p:cNvPr id="9" name="Content Placeholder 8" descr="A brown horse standing next to a fence&#10;&#10;Description automatically generated">
            <a:extLst>
              <a:ext uri="{FF2B5EF4-FFF2-40B4-BE49-F238E27FC236}">
                <a16:creationId xmlns:a16="http://schemas.microsoft.com/office/drawing/2014/main" id="{3CA18FD4-D2B6-4906-A8B2-F81835735D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46019" y="3234713"/>
            <a:ext cx="4598322" cy="30578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3C5CA-B847-42A3-B9A3-672C6EA9DBB5}"/>
              </a:ext>
            </a:extLst>
          </p:cNvPr>
          <p:cNvSpPr txBox="1"/>
          <p:nvPr/>
        </p:nvSpPr>
        <p:spPr>
          <a:xfrm>
            <a:off x="1036320" y="1890957"/>
            <a:ext cx="5059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horse that has a lot of experience being ridden is called a broke horse. They are great for beginning riders.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36310-7490-43F0-94FD-3360898DEE45}"/>
              </a:ext>
            </a:extLst>
          </p:cNvPr>
          <p:cNvSpPr txBox="1"/>
          <p:nvPr/>
        </p:nvSpPr>
        <p:spPr>
          <a:xfrm>
            <a:off x="10441459" y="6636237"/>
            <a:ext cx="273736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Riding_hors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DD4C7-F6F3-4347-97EB-5EEFA50AD26E}"/>
              </a:ext>
            </a:extLst>
          </p:cNvPr>
          <p:cNvSpPr txBox="1"/>
          <p:nvPr/>
        </p:nvSpPr>
        <p:spPr>
          <a:xfrm>
            <a:off x="6928145" y="2008288"/>
            <a:ext cx="423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left side of the horse is called the near side, it is the side we mount the horse from. The offside is the right side of the horse.</a:t>
            </a:r>
          </a:p>
        </p:txBody>
      </p:sp>
    </p:spTree>
    <p:extLst>
      <p:ext uri="{BB962C8B-B14F-4D97-AF65-F5344CB8AC3E}">
        <p14:creationId xmlns:p14="http://schemas.microsoft.com/office/powerpoint/2010/main" val="278671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rown hors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09B1448-E23B-47D8-82A9-9D2DE7B520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114" b="-2"/>
          <a:stretch/>
        </p:blipFill>
        <p:spPr>
          <a:xfrm>
            <a:off x="38237" y="124491"/>
            <a:ext cx="7435850" cy="66090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43665" y="0"/>
            <a:ext cx="465455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03415-B0D1-4E42-8072-1C446004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8861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Horse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13B33-A4C8-454F-9F10-64D0E48F6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6885" y="3847959"/>
            <a:ext cx="3659246" cy="2369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500" b="1" cap="all" spc="200">
                <a:solidFill>
                  <a:srgbClr val="FFFFFF"/>
                </a:solidFill>
              </a:rPr>
              <a:t>Have Fun Riding Your horse.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F94007-F0C4-467F-8ED4-3E4844BFD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2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63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52A1-CF5E-4F91-A0F9-6670DA38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Horse Terms</a:t>
            </a:r>
          </a:p>
        </p:txBody>
      </p:sp>
      <p:pic>
        <p:nvPicPr>
          <p:cNvPr id="4" name="Online Media 3" title="Horse Terms Explained">
            <a:hlinkClick r:id="" action="ppaction://media"/>
            <a:extLst>
              <a:ext uri="{FF2B5EF4-FFF2-40B4-BE49-F238E27FC236}">
                <a16:creationId xmlns:a16="http://schemas.microsoft.com/office/drawing/2014/main" id="{B7895CF8-E9CC-4D23-851F-E322EC5FCB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82888" y="2108200"/>
            <a:ext cx="6686550" cy="37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Office PowerPoint</Application>
  <PresentationFormat>Widescreen</PresentationFormat>
  <Paragraphs>26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Georgia Pro Cond Light</vt:lpstr>
      <vt:lpstr>Speak Pro</vt:lpstr>
      <vt:lpstr>RetrospectVTI</vt:lpstr>
      <vt:lpstr>Horse Terms</vt:lpstr>
      <vt:lpstr>Horse Terms</vt:lpstr>
      <vt:lpstr>Horse Terms</vt:lpstr>
      <vt:lpstr>Horse Terms</vt:lpstr>
      <vt:lpstr>Horse Terms</vt:lpstr>
      <vt:lpstr>Horse Terms</vt:lpstr>
      <vt:lpstr>Horse Terms</vt:lpstr>
      <vt:lpstr>Horse Terms</vt:lpstr>
      <vt:lpstr>Horse Terms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2020-04-13T16:32:55Z</dcterms:created>
  <dcterms:modified xsi:type="dcterms:W3CDTF">2020-04-13T16:34:30Z</dcterms:modified>
</cp:coreProperties>
</file>